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6" r:id="rId3"/>
    <p:sldId id="257" r:id="rId4"/>
    <p:sldId id="258" r:id="rId5"/>
    <p:sldId id="259" r:id="rId6"/>
    <p:sldId id="260" r:id="rId7"/>
    <p:sldId id="261" r:id="rId8"/>
    <p:sldId id="262"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8C1B8"/>
    <a:srgbClr val="173D52"/>
    <a:srgbClr val="01466F"/>
    <a:srgbClr val="C1C858"/>
    <a:srgbClr val="249D03"/>
    <a:srgbClr val="BAC8D0"/>
    <a:srgbClr val="3F5C96"/>
    <a:srgbClr val="233445"/>
    <a:srgbClr val="3D3B39"/>
    <a:srgbClr val="DAD7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54" d="100"/>
          <a:sy n="54" d="100"/>
        </p:scale>
        <p:origin x="2016" y="14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6A341-02F4-45E5-9227-408D556E2CE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84DC00-3B88-43DD-9E3B-7575327859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0B9862D-25AC-4D45-893C-2B82700486F7}"/>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1B2D8597-2BBF-454E-925D-F056A7E0B5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BE0DA3-D267-475C-B3DD-1001BA9AD18C}"/>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4069158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C14DE-92B4-48E6-8DBC-8795379DEB9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10EBAE-3996-4272-9E18-DF8B0FBDA49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67BB3C-B276-4BBC-A9E9-C64E3D6F5B69}"/>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F8306D93-1595-4B88-BFE7-B894D5B7EA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88F93A-7E15-4909-8BC6-EF95DDDDEEBC}"/>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1952575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907A43-3183-40B2-B3D2-5D248E1324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BE8F43-B214-469D-AEDA-22EA101A6E4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FDC806-48C3-4648-974B-C0BD5BE274C0}"/>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C9D2428A-69A4-4CEF-A99F-32C78A8C72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C814D0-93D6-4846-9273-7F0310F3095E}"/>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4255218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C6E6D-1A5A-49F5-9DF2-B2D6A0339C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31B4F1-F21B-4E89-9157-813FD84BCEA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F4532-CB50-4D34-BC48-122AE09297AA}"/>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607FF9EB-ACAB-436D-B38D-C589592870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A01A48-042D-44C9-B50E-188D0FEAECFE}"/>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3555288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B70E5-96E1-4722-B6DD-A3C1C11088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65DBD1F-E531-45F1-A58B-C19EAA8D5E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D13A2BA-F6D6-4DB6-9D3D-13F22A079CAE}"/>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6C32B506-154E-408F-A3B5-5F67DE5273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019E94-6EE2-4574-8F7F-A165398E0969}"/>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761619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A0A84-D61D-457D-8CF7-DF3A582D84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71171A-DD20-41DA-8C44-A576388FEA3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57DBBC3-2C23-479A-B7E6-F18E91003C4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1199D6F-CB08-4ADF-A741-3999FB2CCC8F}"/>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6" name="Footer Placeholder 5">
            <a:extLst>
              <a:ext uri="{FF2B5EF4-FFF2-40B4-BE49-F238E27FC236}">
                <a16:creationId xmlns:a16="http://schemas.microsoft.com/office/drawing/2014/main" id="{4D036611-CF72-4EE4-9ACD-48AECBBB06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E5CA2A-81EE-494C-BAEA-DBEE892A9994}"/>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1903246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13E3A0-1D97-459D-8B5B-A446601F00D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A4368D-40EE-48DB-968A-ABB71989B7F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948AD91-FE2D-435E-A3EB-EB6D220F43A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93D632-1882-4E59-9515-66FCB96530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FE86AC7-830C-4BB6-826F-86DF9DF7F9E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D8E43B8-FCFF-409E-8B39-85FEC960B8DC}"/>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8" name="Footer Placeholder 7">
            <a:extLst>
              <a:ext uri="{FF2B5EF4-FFF2-40B4-BE49-F238E27FC236}">
                <a16:creationId xmlns:a16="http://schemas.microsoft.com/office/drawing/2014/main" id="{3CD04C47-17B5-4770-93A6-E47191F5A77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83CC12-7D9D-48D7-A4B2-EF904E86BF0D}"/>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1871328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3B880-C88E-495E-8DFF-E1A3A65F4065}"/>
              </a:ext>
            </a:extLst>
          </p:cNvPr>
          <p:cNvSpPr>
            <a:spLocks noGrp="1"/>
          </p:cNvSpPr>
          <p:nvPr>
            <p:ph type="title"/>
          </p:nvPr>
        </p:nvSpPr>
        <p:spPr/>
        <p:txBody>
          <a:bodyPr>
            <a:normAutofit/>
          </a:bodyPr>
          <a:lstStyle>
            <a:lvl1pPr>
              <a:defRPr sz="4400" b="0">
                <a:latin typeface="Palatino Linotype" panose="02040502050505030304" pitchFamily="18"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CD5BE5AA-8290-4BC0-B1ED-2BCC2AAD2508}"/>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4" name="Footer Placeholder 3">
            <a:extLst>
              <a:ext uri="{FF2B5EF4-FFF2-40B4-BE49-F238E27FC236}">
                <a16:creationId xmlns:a16="http://schemas.microsoft.com/office/drawing/2014/main" id="{CC8B6F9A-A085-4B4A-B7CF-85D799D04A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F84907-90C5-4880-A095-403757DEB4A9}"/>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2882764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CB9E16-5B14-4128-A45A-4EF30309E4C6}"/>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3" name="Footer Placeholder 2">
            <a:extLst>
              <a:ext uri="{FF2B5EF4-FFF2-40B4-BE49-F238E27FC236}">
                <a16:creationId xmlns:a16="http://schemas.microsoft.com/office/drawing/2014/main" id="{676E7799-3DC3-4E5B-B980-187593C589E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F9DE47-2199-4F5F-A543-AC9A7F27620D}"/>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662081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B129A-8A58-49BD-B4F3-6F594927FF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0ABFBCD-5B6B-4011-8937-99F098DE42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89EFAF1-0E24-41AD-9C63-E6B491E0A0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2BF2D6-D163-42E3-A3FE-700634468ABC}"/>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6" name="Footer Placeholder 5">
            <a:extLst>
              <a:ext uri="{FF2B5EF4-FFF2-40B4-BE49-F238E27FC236}">
                <a16:creationId xmlns:a16="http://schemas.microsoft.com/office/drawing/2014/main" id="{00BA5F0D-7DD2-43B1-A2F3-779B1702ED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9AAE7F-9305-4DCC-8036-B524A434D89B}"/>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2265885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94FF1-90DD-428C-9A0D-D4B3296CBF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85B743-5AA2-4216-A8ED-209DD971B2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742D90-F41B-4DF9-B73C-65DD54797A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660B603-4ACD-43F2-B218-6E4E1AC18D51}"/>
              </a:ext>
            </a:extLst>
          </p:cNvPr>
          <p:cNvSpPr>
            <a:spLocks noGrp="1"/>
          </p:cNvSpPr>
          <p:nvPr>
            <p:ph type="dt" sz="half" idx="10"/>
          </p:nvPr>
        </p:nvSpPr>
        <p:spPr/>
        <p:txBody>
          <a:bodyPr/>
          <a:lstStyle/>
          <a:p>
            <a:fld id="{17F67815-6576-4449-ACA4-46B3BB5A3E16}" type="datetimeFigureOut">
              <a:rPr lang="en-US" smtClean="0"/>
              <a:t>6/18/2018</a:t>
            </a:fld>
            <a:endParaRPr lang="en-US"/>
          </a:p>
        </p:txBody>
      </p:sp>
      <p:sp>
        <p:nvSpPr>
          <p:cNvPr id="6" name="Footer Placeholder 5">
            <a:extLst>
              <a:ext uri="{FF2B5EF4-FFF2-40B4-BE49-F238E27FC236}">
                <a16:creationId xmlns:a16="http://schemas.microsoft.com/office/drawing/2014/main" id="{77872F78-D046-49B0-B496-8A1EC2B51C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9DA97A9-B489-41A3-B7D9-66F9910CC524}"/>
              </a:ext>
            </a:extLst>
          </p:cNvPr>
          <p:cNvSpPr>
            <a:spLocks noGrp="1"/>
          </p:cNvSpPr>
          <p:nvPr>
            <p:ph type="sldNum" sz="quarter" idx="12"/>
          </p:nvPr>
        </p:nvSpPr>
        <p:spPr/>
        <p:txBody>
          <a:bodyPr/>
          <a:lstStyle/>
          <a:p>
            <a:fld id="{A5DB77FE-9900-472C-9E7C-B39A6645576D}" type="slidenum">
              <a:rPr lang="en-US" smtClean="0"/>
              <a:t>‹#›</a:t>
            </a:fld>
            <a:endParaRPr lang="en-US"/>
          </a:p>
        </p:txBody>
      </p:sp>
    </p:spTree>
    <p:extLst>
      <p:ext uri="{BB962C8B-B14F-4D97-AF65-F5344CB8AC3E}">
        <p14:creationId xmlns:p14="http://schemas.microsoft.com/office/powerpoint/2010/main" val="610763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8C0A017-B603-4FC6-B5D4-9B3E56C9B9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9AA8A44-CA13-41EA-8F77-FAC7259D35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EE5F08-966D-4997-8BDA-9CD8D061D1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F67815-6576-4449-ACA4-46B3BB5A3E16}" type="datetimeFigureOut">
              <a:rPr lang="en-US" smtClean="0"/>
              <a:t>6/18/2018</a:t>
            </a:fld>
            <a:endParaRPr lang="en-US"/>
          </a:p>
        </p:txBody>
      </p:sp>
      <p:sp>
        <p:nvSpPr>
          <p:cNvPr id="5" name="Footer Placeholder 4">
            <a:extLst>
              <a:ext uri="{FF2B5EF4-FFF2-40B4-BE49-F238E27FC236}">
                <a16:creationId xmlns:a16="http://schemas.microsoft.com/office/drawing/2014/main" id="{8A4CC744-EF13-4877-A7AB-FFC66E0DCB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E2DF3-D913-4519-A7F5-1545DA741C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DB77FE-9900-472C-9E7C-B39A6645576D}" type="slidenum">
              <a:rPr lang="en-US" smtClean="0"/>
              <a:t>‹#›</a:t>
            </a:fld>
            <a:endParaRPr lang="en-US"/>
          </a:p>
        </p:txBody>
      </p:sp>
    </p:spTree>
    <p:extLst>
      <p:ext uri="{BB962C8B-B14F-4D97-AF65-F5344CB8AC3E}">
        <p14:creationId xmlns:p14="http://schemas.microsoft.com/office/powerpoint/2010/main" val="854933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30C595F-CAD1-4EF5-A640-66A40D571DA5}"/>
              </a:ext>
            </a:extLst>
          </p:cNvPr>
          <p:cNvPicPr>
            <a:picLocks noChangeAspect="1"/>
          </p:cNvPicPr>
          <p:nvPr/>
        </p:nvPicPr>
        <p:blipFill rotWithShape="1">
          <a:blip r:embed="rId2">
            <a:extLst>
              <a:ext uri="{28A0092B-C50C-407E-A947-70E740481C1C}">
                <a14:useLocalDpi xmlns:a14="http://schemas.microsoft.com/office/drawing/2010/main" val="0"/>
              </a:ext>
            </a:extLst>
          </a:blip>
          <a:srcRect l="3798" t="7693" r="5858" b="12617"/>
          <a:stretch/>
        </p:blipFill>
        <p:spPr>
          <a:xfrm>
            <a:off x="-1" y="-48420"/>
            <a:ext cx="12192000" cy="6906420"/>
          </a:xfrm>
          <a:prstGeom prst="rect">
            <a:avLst/>
          </a:prstGeom>
        </p:spPr>
      </p:pic>
      <p:sp>
        <p:nvSpPr>
          <p:cNvPr id="9" name="Rectangle 8">
            <a:extLst>
              <a:ext uri="{FF2B5EF4-FFF2-40B4-BE49-F238E27FC236}">
                <a16:creationId xmlns:a16="http://schemas.microsoft.com/office/drawing/2014/main" id="{5D55E1DC-F906-4691-B2CD-A665D9C30733}"/>
              </a:ext>
            </a:extLst>
          </p:cNvPr>
          <p:cNvSpPr/>
          <p:nvPr/>
        </p:nvSpPr>
        <p:spPr>
          <a:xfrm>
            <a:off x="0" y="3299013"/>
            <a:ext cx="12191999" cy="2008094"/>
          </a:xfrm>
          <a:prstGeom prst="rect">
            <a:avLst/>
          </a:prstGeom>
          <a:solidFill>
            <a:srgbClr val="01466F">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1851DFA-D0BB-41A5-96ED-7E7965FF55F8}"/>
              </a:ext>
            </a:extLst>
          </p:cNvPr>
          <p:cNvSpPr>
            <a:spLocks noGrp="1"/>
          </p:cNvSpPr>
          <p:nvPr>
            <p:ph type="title"/>
          </p:nvPr>
        </p:nvSpPr>
        <p:spPr>
          <a:xfrm>
            <a:off x="838200" y="3717970"/>
            <a:ext cx="10515600" cy="1325563"/>
          </a:xfrm>
        </p:spPr>
        <p:txBody>
          <a:bodyPr>
            <a:noAutofit/>
          </a:bodyPr>
          <a:lstStyle/>
          <a:p>
            <a:pPr algn="ctr"/>
            <a:r>
              <a:rPr lang="en-US" sz="7200" b="1" dirty="0">
                <a:solidFill>
                  <a:schemeClr val="bg1"/>
                </a:solidFill>
              </a:rPr>
              <a:t>A prayer for our nation and our world</a:t>
            </a:r>
          </a:p>
        </p:txBody>
      </p:sp>
    </p:spTree>
    <p:extLst>
      <p:ext uri="{BB962C8B-B14F-4D97-AF65-F5344CB8AC3E}">
        <p14:creationId xmlns:p14="http://schemas.microsoft.com/office/powerpoint/2010/main" val="1090868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28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397B262-21DE-4A47-9970-1641DFB06DB4}"/>
              </a:ext>
            </a:extLst>
          </p:cNvPr>
          <p:cNvPicPr>
            <a:picLocks noChangeAspect="1"/>
          </p:cNvPicPr>
          <p:nvPr/>
        </p:nvPicPr>
        <p:blipFill rotWithShape="1">
          <a:blip r:embed="rId2">
            <a:extLst>
              <a:ext uri="{28A0092B-C50C-407E-A947-70E740481C1C}">
                <a14:useLocalDpi xmlns:a14="http://schemas.microsoft.com/office/drawing/2010/main" val="0"/>
              </a:ext>
            </a:extLst>
          </a:blip>
          <a:srcRect t="6865" b="22824"/>
          <a:stretch/>
        </p:blipFill>
        <p:spPr>
          <a:xfrm>
            <a:off x="0" y="0"/>
            <a:ext cx="12192000" cy="6858000"/>
          </a:xfrm>
          <a:prstGeom prst="rect">
            <a:avLst/>
          </a:prstGeom>
        </p:spPr>
      </p:pic>
      <p:sp>
        <p:nvSpPr>
          <p:cNvPr id="7" name="Rectangle 6">
            <a:extLst>
              <a:ext uri="{FF2B5EF4-FFF2-40B4-BE49-F238E27FC236}">
                <a16:creationId xmlns:a16="http://schemas.microsoft.com/office/drawing/2014/main" id="{7F739E0E-E621-47D9-828C-0C36BBE0B03C}"/>
              </a:ext>
            </a:extLst>
          </p:cNvPr>
          <p:cNvSpPr/>
          <p:nvPr/>
        </p:nvSpPr>
        <p:spPr>
          <a:xfrm>
            <a:off x="0" y="3422885"/>
            <a:ext cx="12192000" cy="2423108"/>
          </a:xfrm>
          <a:prstGeom prst="rect">
            <a:avLst/>
          </a:prstGeom>
          <a:solidFill>
            <a:srgbClr val="173D52">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DE3D41D7-229E-4073-9AAD-066F62FD4FCB}"/>
              </a:ext>
            </a:extLst>
          </p:cNvPr>
          <p:cNvSpPr>
            <a:spLocks noGrp="1"/>
          </p:cNvSpPr>
          <p:nvPr>
            <p:ph type="title"/>
          </p:nvPr>
        </p:nvSpPr>
        <p:spPr>
          <a:xfrm>
            <a:off x="850900" y="4243227"/>
            <a:ext cx="11911958" cy="1163253"/>
          </a:xfrm>
        </p:spPr>
        <p:txBody>
          <a:bodyPr>
            <a:normAutofit fontScale="90000"/>
          </a:bodyPr>
          <a:lstStyle/>
          <a:p>
            <a:r>
              <a:rPr lang="en-US" sz="7300" b="1" dirty="0">
                <a:solidFill>
                  <a:schemeClr val="bg1"/>
                </a:solidFill>
              </a:rPr>
              <a:t>May the grace of our Lord Jesus Christ be with us all.</a:t>
            </a:r>
            <a:br>
              <a:rPr lang="en-US" dirty="0">
                <a:solidFill>
                  <a:schemeClr val="bg1"/>
                </a:solidFill>
              </a:rPr>
            </a:br>
            <a:endParaRPr lang="en-US" dirty="0">
              <a:solidFill>
                <a:schemeClr val="bg1"/>
              </a:solidFill>
            </a:endParaRPr>
          </a:p>
        </p:txBody>
      </p:sp>
    </p:spTree>
    <p:extLst>
      <p:ext uri="{BB962C8B-B14F-4D97-AF65-F5344CB8AC3E}">
        <p14:creationId xmlns:p14="http://schemas.microsoft.com/office/powerpoint/2010/main" val="1710173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D2C7C97-B9AB-4FBB-BF2F-733C7E9FDE98}"/>
              </a:ext>
            </a:extLst>
          </p:cNvPr>
          <p:cNvPicPr>
            <a:picLocks noChangeAspect="1"/>
          </p:cNvPicPr>
          <p:nvPr/>
        </p:nvPicPr>
        <p:blipFill rotWithShape="1">
          <a:blip r:embed="rId2">
            <a:extLst>
              <a:ext uri="{28A0092B-C50C-407E-A947-70E740481C1C}">
                <a14:useLocalDpi xmlns:a14="http://schemas.microsoft.com/office/drawing/2010/main" val="0"/>
              </a:ext>
            </a:extLst>
          </a:blip>
          <a:srcRect t="9988"/>
          <a:stretch/>
        </p:blipFill>
        <p:spPr>
          <a:xfrm>
            <a:off x="0" y="-10420"/>
            <a:ext cx="12192000" cy="6858000"/>
          </a:xfrm>
          <a:prstGeom prst="rect">
            <a:avLst/>
          </a:prstGeom>
        </p:spPr>
      </p:pic>
      <p:sp>
        <p:nvSpPr>
          <p:cNvPr id="5" name="Rectangle 4">
            <a:extLst>
              <a:ext uri="{FF2B5EF4-FFF2-40B4-BE49-F238E27FC236}">
                <a16:creationId xmlns:a16="http://schemas.microsoft.com/office/drawing/2014/main" id="{ACB92127-8A05-4F42-A558-68FB16276020}"/>
              </a:ext>
            </a:extLst>
          </p:cNvPr>
          <p:cNvSpPr/>
          <p:nvPr/>
        </p:nvSpPr>
        <p:spPr>
          <a:xfrm>
            <a:off x="6762534" y="-10420"/>
            <a:ext cx="4700714" cy="6858000"/>
          </a:xfrm>
          <a:prstGeom prst="rect">
            <a:avLst/>
          </a:prstGeom>
          <a:solidFill>
            <a:srgbClr val="98C1B8">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5A5B989-415F-4A00-B86F-B74EA7F3B55C}"/>
              </a:ext>
            </a:extLst>
          </p:cNvPr>
          <p:cNvSpPr>
            <a:spLocks noGrp="1"/>
          </p:cNvSpPr>
          <p:nvPr>
            <p:ph type="title"/>
          </p:nvPr>
        </p:nvSpPr>
        <p:spPr>
          <a:xfrm>
            <a:off x="7031349" y="3243920"/>
            <a:ext cx="4546603" cy="1325563"/>
          </a:xfrm>
        </p:spPr>
        <p:txBody>
          <a:bodyPr>
            <a:normAutofit fontScale="90000"/>
          </a:bodyPr>
          <a:lstStyle/>
          <a:p>
            <a:r>
              <a:rPr lang="en-US" altLang="en-US" dirty="0">
                <a:solidFill>
                  <a:schemeClr val="bg1"/>
                </a:solidFill>
                <a:ea typeface="Book Antiqua" panose="02040602050305030304" pitchFamily="18" charset="0"/>
                <a:cs typeface="Book Antiqua" panose="02040602050305030304" pitchFamily="18" charset="0"/>
              </a:rPr>
              <a:t>As much of our world is filled with sadness and strife, let’s ask for God’s favor on our land as we use the acronym GRACE as a guide to pray for our nation that we might be:</a:t>
            </a:r>
            <a:br>
              <a:rPr kumimoji="0" lang="en-US" altLang="en-US" sz="5400" b="0" i="0" u="none" strike="noStrike" cap="none" normalizeH="0" baseline="0" dirty="0">
                <a:ln>
                  <a:noFill/>
                </a:ln>
                <a:solidFill>
                  <a:schemeClr val="bg1"/>
                </a:solidFill>
                <a:effectLst/>
                <a:latin typeface="Arial" panose="020B0604020202020204" pitchFamily="34" charset="0"/>
              </a:rPr>
            </a:br>
            <a:br>
              <a:rPr kumimoji="0" lang="en-US" altLang="en-US" sz="2800" b="0" i="0" u="none" strike="noStrike" cap="none" normalizeH="0" baseline="0" dirty="0">
                <a:ln>
                  <a:noFill/>
                </a:ln>
                <a:solidFill>
                  <a:schemeClr val="bg1"/>
                </a:solidFill>
                <a:effectLst/>
                <a:latin typeface="Arial" panose="020B0604020202020204" pitchFamily="34" charset="0"/>
              </a:rPr>
            </a:br>
            <a:endParaRPr lang="en-US" dirty="0">
              <a:solidFill>
                <a:schemeClr val="bg1"/>
              </a:solidFill>
            </a:endParaRPr>
          </a:p>
        </p:txBody>
      </p:sp>
    </p:spTree>
    <p:extLst>
      <p:ext uri="{BB962C8B-B14F-4D97-AF65-F5344CB8AC3E}">
        <p14:creationId xmlns:p14="http://schemas.microsoft.com/office/powerpoint/2010/main" val="2077155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676694D-AC55-4CC2-8313-39DD56A7A76B}"/>
              </a:ext>
            </a:extLst>
          </p:cNvPr>
          <p:cNvPicPr>
            <a:picLocks noChangeAspect="1"/>
          </p:cNvPicPr>
          <p:nvPr/>
        </p:nvPicPr>
        <p:blipFill rotWithShape="1">
          <a:blip r:embed="rId2">
            <a:extLst>
              <a:ext uri="{28A0092B-C50C-407E-A947-70E740481C1C}">
                <a14:useLocalDpi xmlns:a14="http://schemas.microsoft.com/office/drawing/2010/main" val="0"/>
              </a:ext>
            </a:extLst>
          </a:blip>
          <a:srcRect t="1598" r="5246"/>
          <a:stretch/>
        </p:blipFill>
        <p:spPr>
          <a:xfrm>
            <a:off x="0" y="0"/>
            <a:ext cx="12192000" cy="6858000"/>
          </a:xfrm>
          <a:prstGeom prst="rect">
            <a:avLst/>
          </a:prstGeom>
        </p:spPr>
      </p:pic>
      <p:sp>
        <p:nvSpPr>
          <p:cNvPr id="9" name="Rectangle 8">
            <a:extLst>
              <a:ext uri="{FF2B5EF4-FFF2-40B4-BE49-F238E27FC236}">
                <a16:creationId xmlns:a16="http://schemas.microsoft.com/office/drawing/2014/main" id="{5041B190-5ECC-476B-8064-FA3F95448228}"/>
              </a:ext>
            </a:extLst>
          </p:cNvPr>
          <p:cNvSpPr/>
          <p:nvPr/>
        </p:nvSpPr>
        <p:spPr>
          <a:xfrm>
            <a:off x="0" y="4105835"/>
            <a:ext cx="12192000" cy="2280912"/>
          </a:xfrm>
          <a:prstGeom prst="rect">
            <a:avLst/>
          </a:prstGeom>
          <a:solidFill>
            <a:srgbClr val="849C52">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D38FDA-D261-40EC-B647-685A881882FB}"/>
              </a:ext>
            </a:extLst>
          </p:cNvPr>
          <p:cNvSpPr>
            <a:spLocks noGrp="1"/>
          </p:cNvSpPr>
          <p:nvPr>
            <p:ph type="title"/>
          </p:nvPr>
        </p:nvSpPr>
        <p:spPr>
          <a:xfrm>
            <a:off x="1362632" y="5061184"/>
            <a:ext cx="9991167" cy="1325563"/>
          </a:xfrm>
        </p:spPr>
        <p:txBody>
          <a:bodyPr>
            <a:normAutofit fontScale="90000"/>
          </a:bodyPr>
          <a:lstStyle/>
          <a:p>
            <a:r>
              <a:rPr lang="en-US" b="1" dirty="0" err="1">
                <a:solidFill>
                  <a:schemeClr val="bg1"/>
                </a:solidFill>
              </a:rPr>
              <a:t>odly</a:t>
            </a:r>
            <a:r>
              <a:rPr lang="en-US" b="1" dirty="0">
                <a:solidFill>
                  <a:schemeClr val="bg1"/>
                </a:solidFill>
              </a:rPr>
              <a:t>: realizing our freedom and strength ultimately, always, and only come from our sovereign God.</a:t>
            </a:r>
            <a:br>
              <a:rPr lang="en-US" b="1" dirty="0"/>
            </a:br>
            <a:endParaRPr lang="en-US" dirty="0"/>
          </a:p>
        </p:txBody>
      </p:sp>
      <p:sp>
        <p:nvSpPr>
          <p:cNvPr id="8" name="Rectangle 7">
            <a:extLst>
              <a:ext uri="{FF2B5EF4-FFF2-40B4-BE49-F238E27FC236}">
                <a16:creationId xmlns:a16="http://schemas.microsoft.com/office/drawing/2014/main" id="{8233FAA1-ECCD-46B7-96D5-933678EACB44}"/>
              </a:ext>
            </a:extLst>
          </p:cNvPr>
          <p:cNvSpPr/>
          <p:nvPr/>
        </p:nvSpPr>
        <p:spPr>
          <a:xfrm>
            <a:off x="394273" y="3917160"/>
            <a:ext cx="1210588" cy="1569660"/>
          </a:xfrm>
          <a:prstGeom prst="rect">
            <a:avLst/>
          </a:prstGeom>
        </p:spPr>
        <p:txBody>
          <a:bodyPr wrap="none">
            <a:spAutoFit/>
          </a:bodyPr>
          <a:lstStyle/>
          <a:p>
            <a:r>
              <a:rPr lang="en-US" sz="9600" b="1" dirty="0">
                <a:solidFill>
                  <a:schemeClr val="bg1"/>
                </a:solidFill>
                <a:latin typeface="Palatino Linotype" panose="02040502050505030304" pitchFamily="18" charset="0"/>
              </a:rPr>
              <a:t>G</a:t>
            </a:r>
            <a:endParaRPr lang="en-US"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3701275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4A5029-CAD7-4BAC-B43F-D105A893852B}"/>
              </a:ext>
            </a:extLst>
          </p:cNvPr>
          <p:cNvPicPr>
            <a:picLocks noChangeAspect="1"/>
          </p:cNvPicPr>
          <p:nvPr/>
        </p:nvPicPr>
        <p:blipFill rotWithShape="1">
          <a:blip r:embed="rId2">
            <a:extLst>
              <a:ext uri="{28A0092B-C50C-407E-A947-70E740481C1C}">
                <a14:useLocalDpi xmlns:a14="http://schemas.microsoft.com/office/drawing/2010/main" val="0"/>
              </a:ext>
            </a:extLst>
          </a:blip>
          <a:srcRect t="16891" b="16892"/>
          <a:stretch/>
        </p:blipFill>
        <p:spPr>
          <a:xfrm>
            <a:off x="0" y="1"/>
            <a:ext cx="12982015" cy="6857999"/>
          </a:xfrm>
          <a:prstGeom prst="rect">
            <a:avLst/>
          </a:prstGeom>
        </p:spPr>
      </p:pic>
      <p:sp>
        <p:nvSpPr>
          <p:cNvPr id="7" name="Rectangle 6">
            <a:extLst>
              <a:ext uri="{FF2B5EF4-FFF2-40B4-BE49-F238E27FC236}">
                <a16:creationId xmlns:a16="http://schemas.microsoft.com/office/drawing/2014/main" id="{D1BDF0DB-F507-4DC7-B85E-8BD1E1286752}"/>
              </a:ext>
            </a:extLst>
          </p:cNvPr>
          <p:cNvSpPr/>
          <p:nvPr/>
        </p:nvSpPr>
        <p:spPr>
          <a:xfrm>
            <a:off x="0" y="448235"/>
            <a:ext cx="12982016" cy="2980765"/>
          </a:xfrm>
          <a:prstGeom prst="rect">
            <a:avLst/>
          </a:prstGeom>
          <a:solidFill>
            <a:srgbClr val="D3BB5E">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F40D9D1-331F-4CA8-9A91-708932D5B927}"/>
              </a:ext>
            </a:extLst>
          </p:cNvPr>
          <p:cNvSpPr>
            <a:spLocks noGrp="1"/>
          </p:cNvSpPr>
          <p:nvPr>
            <p:ph type="title"/>
          </p:nvPr>
        </p:nvSpPr>
        <p:spPr>
          <a:xfrm>
            <a:off x="1846735" y="1725122"/>
            <a:ext cx="9475324" cy="1325563"/>
          </a:xfrm>
        </p:spPr>
        <p:txBody>
          <a:bodyPr>
            <a:normAutofit fontScale="90000"/>
          </a:bodyPr>
          <a:lstStyle/>
          <a:p>
            <a:r>
              <a:rPr lang="en-US" b="1" dirty="0" err="1">
                <a:solidFill>
                  <a:schemeClr val="bg1"/>
                </a:solidFill>
              </a:rPr>
              <a:t>ighteous</a:t>
            </a:r>
            <a:r>
              <a:rPr lang="en-US" b="1" dirty="0">
                <a:solidFill>
                  <a:schemeClr val="bg1"/>
                </a:solidFill>
              </a:rPr>
              <a:t>: that we might be a holy people, not ashamed to have goals of holiness, kindness, and goodness in our personal, family, and corporate lives.</a:t>
            </a:r>
            <a:br>
              <a:rPr lang="en-US" b="1" dirty="0"/>
            </a:br>
            <a:endParaRPr lang="en-US" dirty="0"/>
          </a:p>
        </p:txBody>
      </p:sp>
      <p:sp>
        <p:nvSpPr>
          <p:cNvPr id="4" name="Rectangle 3">
            <a:extLst>
              <a:ext uri="{FF2B5EF4-FFF2-40B4-BE49-F238E27FC236}">
                <a16:creationId xmlns:a16="http://schemas.microsoft.com/office/drawing/2014/main" id="{C37B92A5-CC41-4716-8FE4-8456E4061627}"/>
              </a:ext>
            </a:extLst>
          </p:cNvPr>
          <p:cNvSpPr/>
          <p:nvPr/>
        </p:nvSpPr>
        <p:spPr>
          <a:xfrm>
            <a:off x="941988" y="322723"/>
            <a:ext cx="1063112" cy="1569660"/>
          </a:xfrm>
          <a:prstGeom prst="rect">
            <a:avLst/>
          </a:prstGeom>
        </p:spPr>
        <p:txBody>
          <a:bodyPr wrap="none">
            <a:spAutoFit/>
          </a:bodyPr>
          <a:lstStyle/>
          <a:p>
            <a:r>
              <a:rPr lang="en-US" sz="9600" b="1" dirty="0">
                <a:solidFill>
                  <a:schemeClr val="bg1"/>
                </a:solidFill>
                <a:latin typeface="Palatino Linotype" panose="02040502050505030304" pitchFamily="18" charset="0"/>
              </a:rPr>
              <a:t>R</a:t>
            </a:r>
            <a:endParaRPr lang="en-US"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481097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8C1A51-1E66-4E17-BD67-A4480D0E4667}"/>
              </a:ext>
            </a:extLst>
          </p:cNvPr>
          <p:cNvPicPr>
            <a:picLocks noChangeAspect="1"/>
          </p:cNvPicPr>
          <p:nvPr/>
        </p:nvPicPr>
        <p:blipFill rotWithShape="1">
          <a:blip r:embed="rId2">
            <a:extLst>
              <a:ext uri="{28A0092B-C50C-407E-A947-70E740481C1C}">
                <a14:useLocalDpi xmlns:a14="http://schemas.microsoft.com/office/drawing/2010/main" val="0"/>
              </a:ext>
            </a:extLst>
          </a:blip>
          <a:srcRect b="15067"/>
          <a:stretch/>
        </p:blipFill>
        <p:spPr>
          <a:xfrm>
            <a:off x="0" y="-1"/>
            <a:ext cx="12192000" cy="6858001"/>
          </a:xfrm>
          <a:prstGeom prst="rect">
            <a:avLst/>
          </a:prstGeom>
        </p:spPr>
      </p:pic>
      <p:sp>
        <p:nvSpPr>
          <p:cNvPr id="12" name="Rectangle 11">
            <a:extLst>
              <a:ext uri="{FF2B5EF4-FFF2-40B4-BE49-F238E27FC236}">
                <a16:creationId xmlns:a16="http://schemas.microsoft.com/office/drawing/2014/main" id="{2621300F-AC8D-4956-8155-19BD183CEED8}"/>
              </a:ext>
            </a:extLst>
          </p:cNvPr>
          <p:cNvSpPr/>
          <p:nvPr/>
        </p:nvSpPr>
        <p:spPr>
          <a:xfrm>
            <a:off x="0" y="1380566"/>
            <a:ext cx="12192000" cy="3944470"/>
          </a:xfrm>
          <a:prstGeom prst="rect">
            <a:avLst/>
          </a:prstGeom>
          <a:solidFill>
            <a:srgbClr val="3D3B3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B17E40-9028-4845-9DFC-C4CB846A9B3E}"/>
              </a:ext>
            </a:extLst>
          </p:cNvPr>
          <p:cNvSpPr>
            <a:spLocks noGrp="1"/>
          </p:cNvSpPr>
          <p:nvPr>
            <p:ph type="title"/>
          </p:nvPr>
        </p:nvSpPr>
        <p:spPr>
          <a:xfrm>
            <a:off x="2456328" y="3229555"/>
            <a:ext cx="8904379" cy="1325563"/>
          </a:xfrm>
        </p:spPr>
        <p:txBody>
          <a:bodyPr>
            <a:normAutofit fontScale="90000"/>
          </a:bodyPr>
          <a:lstStyle/>
          <a:p>
            <a:r>
              <a:rPr lang="en-US" b="1" dirty="0" err="1">
                <a:solidFill>
                  <a:schemeClr val="bg1"/>
                </a:solidFill>
              </a:rPr>
              <a:t>ctive</a:t>
            </a:r>
            <a:r>
              <a:rPr lang="en-US" b="1" dirty="0">
                <a:solidFill>
                  <a:schemeClr val="bg1"/>
                </a:solidFill>
              </a:rPr>
              <a:t>: in good works, realizing the needs of our world are great and with the abundant blessings we have, we share generously with those in our world who are hungry, hurting, and homeless.</a:t>
            </a:r>
            <a:br>
              <a:rPr lang="en-US" b="1" dirty="0">
                <a:solidFill>
                  <a:schemeClr val="bg1"/>
                </a:solidFill>
              </a:rPr>
            </a:br>
            <a:endParaRPr lang="en-US" dirty="0">
              <a:solidFill>
                <a:schemeClr val="bg1"/>
              </a:solidFill>
            </a:endParaRPr>
          </a:p>
        </p:txBody>
      </p:sp>
      <p:sp>
        <p:nvSpPr>
          <p:cNvPr id="3" name="Rectangle 2">
            <a:extLst>
              <a:ext uri="{FF2B5EF4-FFF2-40B4-BE49-F238E27FC236}">
                <a16:creationId xmlns:a16="http://schemas.microsoft.com/office/drawing/2014/main" id="{6C92CD00-D38F-4B20-9CCD-54D9D629F8E2}"/>
              </a:ext>
            </a:extLst>
          </p:cNvPr>
          <p:cNvSpPr/>
          <p:nvPr/>
        </p:nvSpPr>
        <p:spPr>
          <a:xfrm>
            <a:off x="1525133" y="1227746"/>
            <a:ext cx="1141659" cy="1569660"/>
          </a:xfrm>
          <a:prstGeom prst="rect">
            <a:avLst/>
          </a:prstGeom>
        </p:spPr>
        <p:txBody>
          <a:bodyPr wrap="none">
            <a:spAutoFit/>
          </a:bodyPr>
          <a:lstStyle/>
          <a:p>
            <a:r>
              <a:rPr lang="en-US" sz="9600" b="1" dirty="0">
                <a:solidFill>
                  <a:schemeClr val="bg1"/>
                </a:solidFill>
                <a:latin typeface="Palatino Linotype" panose="02040502050505030304" pitchFamily="18" charset="0"/>
              </a:rPr>
              <a:t>A</a:t>
            </a:r>
            <a:endParaRPr lang="en-US"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1611664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6E5191B-7956-4BB5-8C80-04B23E8808AE}"/>
              </a:ext>
            </a:extLst>
          </p:cNvPr>
          <p:cNvPicPr>
            <a:picLocks noChangeAspect="1"/>
          </p:cNvPicPr>
          <p:nvPr/>
        </p:nvPicPr>
        <p:blipFill rotWithShape="1">
          <a:blip r:embed="rId2">
            <a:extLst>
              <a:ext uri="{28A0092B-C50C-407E-A947-70E740481C1C}">
                <a14:useLocalDpi xmlns:a14="http://schemas.microsoft.com/office/drawing/2010/main" val="0"/>
              </a:ext>
            </a:extLst>
          </a:blip>
          <a:srcRect l="19819" t="17618" b="13761"/>
          <a:stretch/>
        </p:blipFill>
        <p:spPr>
          <a:xfrm>
            <a:off x="0" y="-1"/>
            <a:ext cx="7886928" cy="6858001"/>
          </a:xfrm>
          <a:prstGeom prst="rect">
            <a:avLst/>
          </a:prstGeom>
        </p:spPr>
      </p:pic>
      <p:sp>
        <p:nvSpPr>
          <p:cNvPr id="5" name="Rectangle 4">
            <a:extLst>
              <a:ext uri="{FF2B5EF4-FFF2-40B4-BE49-F238E27FC236}">
                <a16:creationId xmlns:a16="http://schemas.microsoft.com/office/drawing/2014/main" id="{E235CFD3-4675-4E1E-B463-467606C0CB0A}"/>
              </a:ext>
            </a:extLst>
          </p:cNvPr>
          <p:cNvSpPr/>
          <p:nvPr/>
        </p:nvSpPr>
        <p:spPr>
          <a:xfrm>
            <a:off x="0" y="3621741"/>
            <a:ext cx="12192000" cy="2978220"/>
          </a:xfrm>
          <a:prstGeom prst="rect">
            <a:avLst/>
          </a:prstGeom>
          <a:solidFill>
            <a:srgbClr val="4F361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963FA55-7DDD-4329-93FA-89BDA8CFE8DA}"/>
              </a:ext>
            </a:extLst>
          </p:cNvPr>
          <p:cNvSpPr>
            <a:spLocks noGrp="1"/>
          </p:cNvSpPr>
          <p:nvPr>
            <p:ph type="title"/>
          </p:nvPr>
        </p:nvSpPr>
        <p:spPr>
          <a:xfrm>
            <a:off x="2411506" y="4854501"/>
            <a:ext cx="8095129" cy="1325563"/>
          </a:xfrm>
        </p:spPr>
        <p:txBody>
          <a:bodyPr>
            <a:normAutofit fontScale="90000"/>
          </a:bodyPr>
          <a:lstStyle/>
          <a:p>
            <a:r>
              <a:rPr lang="en-US" b="1" dirty="0" err="1">
                <a:solidFill>
                  <a:schemeClr val="bg1"/>
                </a:solidFill>
              </a:rPr>
              <a:t>hrist</a:t>
            </a:r>
            <a:r>
              <a:rPr lang="en-US" b="1" dirty="0">
                <a:solidFill>
                  <a:schemeClr val="bg1"/>
                </a:solidFill>
              </a:rPr>
              <a:t>-like: may we as a nation and people be like Jesus, strong, but compassionate, helpful and humble, powerful, but a servant.</a:t>
            </a:r>
            <a:br>
              <a:rPr lang="en-US" b="1" dirty="0"/>
            </a:br>
            <a:endParaRPr lang="en-US" dirty="0"/>
          </a:p>
        </p:txBody>
      </p:sp>
      <p:sp>
        <p:nvSpPr>
          <p:cNvPr id="4" name="Rectangle 3">
            <a:extLst>
              <a:ext uri="{FF2B5EF4-FFF2-40B4-BE49-F238E27FC236}">
                <a16:creationId xmlns:a16="http://schemas.microsoft.com/office/drawing/2014/main" id="{04F81F82-268D-4628-BB17-25429F56A3CB}"/>
              </a:ext>
            </a:extLst>
          </p:cNvPr>
          <p:cNvSpPr/>
          <p:nvPr/>
        </p:nvSpPr>
        <p:spPr>
          <a:xfrm>
            <a:off x="1517832" y="3429000"/>
            <a:ext cx="1074333" cy="1569660"/>
          </a:xfrm>
          <a:prstGeom prst="rect">
            <a:avLst/>
          </a:prstGeom>
        </p:spPr>
        <p:txBody>
          <a:bodyPr wrap="none">
            <a:spAutoFit/>
          </a:bodyPr>
          <a:lstStyle/>
          <a:p>
            <a:r>
              <a:rPr lang="en-US" sz="9600" b="1" dirty="0">
                <a:solidFill>
                  <a:schemeClr val="bg1"/>
                </a:solidFill>
                <a:latin typeface="Palatino Linotype" panose="02040502050505030304" pitchFamily="18" charset="0"/>
              </a:rPr>
              <a:t>C</a:t>
            </a:r>
            <a:endParaRPr lang="en-US"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3826429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9A3E3C-EB87-475B-9C31-D2ECB24AD37B}"/>
              </a:ext>
            </a:extLst>
          </p:cNvPr>
          <p:cNvPicPr>
            <a:picLocks noChangeAspect="1"/>
          </p:cNvPicPr>
          <p:nvPr/>
        </p:nvPicPr>
        <p:blipFill rotWithShape="1">
          <a:blip r:embed="rId2">
            <a:extLst>
              <a:ext uri="{28A0092B-C50C-407E-A947-70E740481C1C}">
                <a14:useLocalDpi xmlns:a14="http://schemas.microsoft.com/office/drawing/2010/main" val="0"/>
              </a:ext>
            </a:extLst>
          </a:blip>
          <a:srcRect t="8163"/>
          <a:stretch/>
        </p:blipFill>
        <p:spPr>
          <a:xfrm>
            <a:off x="0" y="0"/>
            <a:ext cx="12192000" cy="6858000"/>
          </a:xfrm>
          <a:prstGeom prst="rect">
            <a:avLst/>
          </a:prstGeom>
        </p:spPr>
      </p:pic>
      <p:sp>
        <p:nvSpPr>
          <p:cNvPr id="5" name="Rectangle 4">
            <a:extLst>
              <a:ext uri="{FF2B5EF4-FFF2-40B4-BE49-F238E27FC236}">
                <a16:creationId xmlns:a16="http://schemas.microsoft.com/office/drawing/2014/main" id="{65262E04-3108-4894-A8B9-5DB96415EF67}"/>
              </a:ext>
            </a:extLst>
          </p:cNvPr>
          <p:cNvSpPr/>
          <p:nvPr/>
        </p:nvSpPr>
        <p:spPr>
          <a:xfrm>
            <a:off x="0" y="3429000"/>
            <a:ext cx="12192000" cy="2989729"/>
          </a:xfrm>
          <a:prstGeom prst="rect">
            <a:avLst/>
          </a:prstGeom>
          <a:solidFill>
            <a:srgbClr val="030303">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49110729-ADE7-4F7E-91F0-17A6AC490168}"/>
              </a:ext>
            </a:extLst>
          </p:cNvPr>
          <p:cNvSpPr>
            <a:spLocks noGrp="1"/>
          </p:cNvSpPr>
          <p:nvPr>
            <p:ph type="title"/>
          </p:nvPr>
        </p:nvSpPr>
        <p:spPr>
          <a:xfrm>
            <a:off x="1909030" y="4666868"/>
            <a:ext cx="10515600" cy="1325563"/>
          </a:xfrm>
        </p:spPr>
        <p:txBody>
          <a:bodyPr>
            <a:normAutofit fontScale="90000"/>
          </a:bodyPr>
          <a:lstStyle/>
          <a:p>
            <a:r>
              <a:rPr lang="en-US" b="1" dirty="0" err="1">
                <a:solidFill>
                  <a:schemeClr val="bg1"/>
                </a:solidFill>
              </a:rPr>
              <a:t>vangelistic</a:t>
            </a:r>
            <a:r>
              <a:rPr lang="en-US" b="1" dirty="0">
                <a:solidFill>
                  <a:schemeClr val="bg1"/>
                </a:solidFill>
              </a:rPr>
              <a:t>: not ashamed of the gospel of Christ and brave to share it in our lives and words, so that all the world will know the peace that can only come through Jesus.</a:t>
            </a:r>
            <a:br>
              <a:rPr lang="en-US" b="1" dirty="0">
                <a:solidFill>
                  <a:schemeClr val="bg1"/>
                </a:solidFill>
              </a:rPr>
            </a:br>
            <a:endParaRPr lang="en-US" dirty="0">
              <a:solidFill>
                <a:schemeClr val="bg1"/>
              </a:solidFill>
            </a:endParaRPr>
          </a:p>
        </p:txBody>
      </p:sp>
      <p:sp>
        <p:nvSpPr>
          <p:cNvPr id="3" name="Rectangle 2">
            <a:extLst>
              <a:ext uri="{FF2B5EF4-FFF2-40B4-BE49-F238E27FC236}">
                <a16:creationId xmlns:a16="http://schemas.microsoft.com/office/drawing/2014/main" id="{D863E61C-77CF-4DF2-881C-9D9EC8E67391}"/>
              </a:ext>
            </a:extLst>
          </p:cNvPr>
          <p:cNvSpPr/>
          <p:nvPr/>
        </p:nvSpPr>
        <p:spPr>
          <a:xfrm>
            <a:off x="1075765" y="3267637"/>
            <a:ext cx="1021261" cy="1569660"/>
          </a:xfrm>
          <a:prstGeom prst="rect">
            <a:avLst/>
          </a:prstGeom>
        </p:spPr>
        <p:txBody>
          <a:bodyPr wrap="square">
            <a:spAutoFit/>
          </a:bodyPr>
          <a:lstStyle/>
          <a:p>
            <a:r>
              <a:rPr lang="en-US" sz="9600" b="1" dirty="0">
                <a:solidFill>
                  <a:schemeClr val="bg1"/>
                </a:solidFill>
                <a:latin typeface="Palatino Linotype" panose="02040502050505030304" pitchFamily="18" charset="0"/>
              </a:rPr>
              <a:t>E</a:t>
            </a:r>
            <a:endParaRPr lang="en-US" dirty="0">
              <a:solidFill>
                <a:schemeClr val="bg1"/>
              </a:solidFill>
              <a:latin typeface="Palatino Linotype" panose="02040502050505030304" pitchFamily="18" charset="0"/>
            </a:endParaRPr>
          </a:p>
        </p:txBody>
      </p:sp>
    </p:spTree>
    <p:extLst>
      <p:ext uri="{BB962C8B-B14F-4D97-AF65-F5344CB8AC3E}">
        <p14:creationId xmlns:p14="http://schemas.microsoft.com/office/powerpoint/2010/main" val="560376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D105AEF-B252-41F2-86AA-024D70A19B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0B00D1B9-3CC5-4E4F-BF0B-9F45F18A378B}"/>
              </a:ext>
            </a:extLst>
          </p:cNvPr>
          <p:cNvSpPr/>
          <p:nvPr/>
        </p:nvSpPr>
        <p:spPr>
          <a:xfrm>
            <a:off x="4876800" y="2940424"/>
            <a:ext cx="7315200" cy="3917576"/>
          </a:xfrm>
          <a:prstGeom prst="rect">
            <a:avLst/>
          </a:prstGeom>
          <a:solidFill>
            <a:srgbClr val="3F5C96">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FC839E-D787-4A58-ADDB-B7FEC245F740}"/>
              </a:ext>
            </a:extLst>
          </p:cNvPr>
          <p:cNvSpPr>
            <a:spLocks noGrp="1"/>
          </p:cNvSpPr>
          <p:nvPr>
            <p:ph type="title"/>
          </p:nvPr>
        </p:nvSpPr>
        <p:spPr>
          <a:xfrm>
            <a:off x="5020235" y="2940424"/>
            <a:ext cx="6651812" cy="4119384"/>
          </a:xfrm>
        </p:spPr>
        <p:txBody>
          <a:bodyPr>
            <a:normAutofit fontScale="90000"/>
          </a:bodyPr>
          <a:lstStyle/>
          <a:p>
            <a:r>
              <a:rPr lang="en-US" b="1" dirty="0">
                <a:solidFill>
                  <a:schemeClr val="bg1"/>
                </a:solidFill>
              </a:rPr>
              <a:t>As we serve you each day Lord Jesus, make us mindful of your grace and help us to be grace-filled witnesses to our world. </a:t>
            </a:r>
            <a:br>
              <a:rPr lang="en-US" b="1" dirty="0">
                <a:solidFill>
                  <a:schemeClr val="bg1"/>
                </a:solidFill>
              </a:rPr>
            </a:br>
            <a:r>
              <a:rPr lang="en-US" b="1" dirty="0">
                <a:solidFill>
                  <a:schemeClr val="bg1"/>
                </a:solidFill>
              </a:rPr>
              <a:t>              Amen</a:t>
            </a:r>
            <a:br>
              <a:rPr lang="en-US" dirty="0"/>
            </a:br>
            <a:endParaRPr lang="en-US" dirty="0"/>
          </a:p>
        </p:txBody>
      </p:sp>
    </p:spTree>
    <p:extLst>
      <p:ext uri="{BB962C8B-B14F-4D97-AF65-F5344CB8AC3E}">
        <p14:creationId xmlns:p14="http://schemas.microsoft.com/office/powerpoint/2010/main" val="493245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TotalTime>
  <Words>245</Words>
  <Application>Microsoft Office PowerPoint</Application>
  <PresentationFormat>Widescreen</PresentationFormat>
  <Paragraphs>14</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Book Antiqua</vt:lpstr>
      <vt:lpstr>Calibri</vt:lpstr>
      <vt:lpstr>Calibri Light</vt:lpstr>
      <vt:lpstr>Palatino Linotype</vt:lpstr>
      <vt:lpstr>Office Theme</vt:lpstr>
      <vt:lpstr>A prayer for our nation and our world</vt:lpstr>
      <vt:lpstr>May the grace of our Lord Jesus Christ be with us all. </vt:lpstr>
      <vt:lpstr>As much of our world is filled with sadness and strife, let’s ask for God’s favor on our land as we use the acronym GRACE as a guide to pray for our nation that we might be:  </vt:lpstr>
      <vt:lpstr>odly: realizing our freedom and strength ultimately, always, and only come from our sovereign God. </vt:lpstr>
      <vt:lpstr>ighteous: that we might be a holy people, not ashamed to have goals of holiness, kindness, and goodness in our personal, family, and corporate lives. </vt:lpstr>
      <vt:lpstr>ctive: in good works, realizing the needs of our world are great and with the abundant blessings we have, we share generously with those in our world who are hungry, hurting, and homeless. </vt:lpstr>
      <vt:lpstr>hrist-like: may we as a nation and people be like Jesus, strong, but compassionate, helpful and humble, powerful, but a servant. </vt:lpstr>
      <vt:lpstr>vangelistic: not ashamed of the gospel of Christ and brave to share it in our lives and words, so that all the world will know the peace that can only come through Jesus. </vt:lpstr>
      <vt:lpstr>As we serve you each day Lord Jesus, make us mindful of your grace and help us to be grace-filled witnesses to our world.                Amen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“America, America, God shed his grace on thee”</dc:title>
  <dc:creator>Yvon Prehn</dc:creator>
  <cp:lastModifiedBy>Yvon Prehn</cp:lastModifiedBy>
  <cp:revision>23</cp:revision>
  <dcterms:created xsi:type="dcterms:W3CDTF">2018-06-18T00:15:52Z</dcterms:created>
  <dcterms:modified xsi:type="dcterms:W3CDTF">2018-06-18T22:30:42Z</dcterms:modified>
</cp:coreProperties>
</file>