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8793"/>
    <a:srgbClr val="D06B55"/>
    <a:srgbClr val="73D5E0"/>
    <a:srgbClr val="BCF6F5"/>
    <a:srgbClr val="5BCDD7"/>
    <a:srgbClr val="7B7F68"/>
    <a:srgbClr val="272F3A"/>
    <a:srgbClr val="658C5E"/>
    <a:srgbClr val="414141"/>
    <a:srgbClr val="FE1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>
        <p:scale>
          <a:sx n="81" d="100"/>
          <a:sy n="81" d="100"/>
        </p:scale>
        <p:origin x="1578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2EC9-F657-499D-9D2B-01F8487B19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496A5F-D560-4507-B429-2307487FD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91109-E517-4660-AEE2-C747A8DC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9F5AD-DACC-4C9E-81FD-CC62933F0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05245-72A2-43B0-BCA5-165B3F9DC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8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0587A-F389-4BC5-992B-6A01D017A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3C16DA-C67A-4D68-AD92-25B913DFD3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97DAE-E460-4918-9764-D6BA30B61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46290-E623-4B46-AF93-C7FDA6F9B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1F61C-4EF4-4105-AE54-A53F87393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97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1EF964-9DED-471E-8A89-9DA7E36E7C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294BF-579A-4EB3-A45A-CC72DC39D7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78CBE-6E45-458A-9477-FF7731A0C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656E49-92CD-46FF-BB0F-128D3078D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FBBED-4B91-4F10-8CBF-007732972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568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6611B-6250-486C-95A6-F2D017423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5D5742-A3D4-4E3B-A8BC-AEBAB8A9E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909CF-AFB3-4C87-A0F1-F0B51296D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26FE5-82E8-48A2-A2EB-2143FC5D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E7C48-C565-429F-B9F6-0B2570B02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64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A3FDC-9DCE-41E4-BFA5-AF5A2758C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069D1-335F-4049-BDB7-8E9C4588D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9F4F3E-B4BC-4C84-9430-906C87282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1CA0C-66A8-439E-A274-F04B0B658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E671C7-9894-4C0F-B89D-EABFE2AB1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1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5ABFA-503D-402E-8EC9-76D506A09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D5878-B77D-4842-B14E-44E7575A74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049B5-64CC-40B0-B8A0-28A69CF8D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27238-EC70-41D8-8306-4AC7D8B5E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490F8-A414-4A52-9DEC-9C8875E9B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1046D-0878-4E9A-9B5D-DFFA0397A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58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E3750-4C42-4A19-BA63-D797427A8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3474D2-BD40-4B5F-9800-AEDD5A710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668E64-772F-4676-AF63-D248F0E7B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E9ED1-4D06-4EB4-A104-BAE0C7CA1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BBEC32-FD4F-4F8A-BBF2-79E8B109F9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DEB96B-0419-4CB8-976F-504B9FB6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E2F7A5-E807-46BF-8865-B695304B3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81A36D-95A3-4667-9D4A-C3BE4C3FE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8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9CE00-E132-4CAD-B764-24B409934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E3FDCD-9F2E-4D1E-9AED-A7491BE8E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938448-655F-42DF-A458-44FBFFD1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B65EE3-65B2-4E75-96D5-25C651D81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FDBFD3-DFAF-41FE-869A-395D6BA30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87D610-0B88-42AB-B0F8-749218DE0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ECC2B2-3454-4739-ACEC-9110D835D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847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02FBC-6135-4B5D-8F9F-47A723AAC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94D4F-840F-47F8-BBF7-D7F8BEBB9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A9AC12-3128-4240-863E-4988063C41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E16D4E-37D4-4DE2-84EA-D5EECC038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BB44E8-90DF-48F3-8297-53A8138B9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8BC6AF-9B5E-4CD0-84BC-BC9681CE5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681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DBD5-913A-488E-B164-8740AE0D8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A1E910-565D-4BCD-B4A9-AE0A0B4A8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3E8AC-27F5-4156-A097-3A2D3F5350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60DED1-6CD4-4594-9AA9-017B3F41F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62D04D-25F3-44B7-9F19-208F23B23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5D4F6-A352-42F8-B041-D3C96B16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1EFD32-992D-42B7-BE83-6C02ED305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9D1540-5F30-48AF-BD63-A736F69E8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9CE12D-3F03-4C0A-9395-64095001F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07053-4013-40D2-9238-5E9E4F7B5001}" type="datetimeFigureOut">
              <a:rPr lang="en-US" smtClean="0"/>
              <a:t>6/12/2017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8A956-6715-4E03-A046-117D846A6B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1A145-15B9-4C2F-ABC5-FD3F4D46F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16725-EFA5-45DE-80F7-C902F0BAA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92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289910-3E88-4659-AC48-451FED27909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2F3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7F7293-6A91-4B27-B2CB-F7E8441DA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" y="0"/>
            <a:ext cx="54864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F2E48B-0789-466C-9155-D7623ED6C71B}"/>
              </a:ext>
            </a:extLst>
          </p:cNvPr>
          <p:cNvSpPr txBox="1"/>
          <p:nvPr/>
        </p:nvSpPr>
        <p:spPr>
          <a:xfrm>
            <a:off x="5508266" y="262366"/>
            <a:ext cx="67110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spc="300" dirty="0">
                <a:solidFill>
                  <a:schemeClr val="bg1"/>
                </a:solidFill>
              </a:rPr>
              <a:t>Welcome !!!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0DC502-889C-4A19-90D9-FBB898DAC228}"/>
              </a:ext>
            </a:extLst>
          </p:cNvPr>
          <p:cNvSpPr txBox="1"/>
          <p:nvPr/>
        </p:nvSpPr>
        <p:spPr>
          <a:xfrm>
            <a:off x="7606669" y="1697542"/>
            <a:ext cx="37368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2087986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38FD24-3200-4C0D-8D7D-399E82CE55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" b="54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75ACF9-A894-41C7-B657-8C245CB5C934}"/>
              </a:ext>
            </a:extLst>
          </p:cNvPr>
          <p:cNvSpPr txBox="1"/>
          <p:nvPr/>
        </p:nvSpPr>
        <p:spPr>
          <a:xfrm>
            <a:off x="5973171" y="232012"/>
            <a:ext cx="640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dirty="0">
                <a:solidFill>
                  <a:srgbClr val="FE1C57"/>
                </a:solidFill>
              </a:rPr>
              <a:t>Welcome !!!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8194EB-702E-4C37-8284-0A77CCEE8C8A}"/>
              </a:ext>
            </a:extLst>
          </p:cNvPr>
          <p:cNvSpPr txBox="1"/>
          <p:nvPr/>
        </p:nvSpPr>
        <p:spPr>
          <a:xfrm>
            <a:off x="7693875" y="2279064"/>
            <a:ext cx="3564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41414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3347677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DA22F52-58DF-4FB7-A0B6-81294EBE06A6}"/>
              </a:ext>
            </a:extLst>
          </p:cNvPr>
          <p:cNvSpPr/>
          <p:nvPr/>
        </p:nvSpPr>
        <p:spPr>
          <a:xfrm>
            <a:off x="0" y="0"/>
            <a:ext cx="1874293" cy="6858000"/>
          </a:xfrm>
          <a:prstGeom prst="rect">
            <a:avLst/>
          </a:prstGeom>
          <a:solidFill>
            <a:srgbClr val="73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8DF010-28DD-4162-B903-DB32EE2802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-32"/>
          <a:stretch/>
        </p:blipFill>
        <p:spPr>
          <a:xfrm>
            <a:off x="1874293" y="0"/>
            <a:ext cx="10317707" cy="686017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6EB368-94C0-4DFB-A8E6-60F496D61219}"/>
              </a:ext>
            </a:extLst>
          </p:cNvPr>
          <p:cNvSpPr/>
          <p:nvPr/>
        </p:nvSpPr>
        <p:spPr>
          <a:xfrm>
            <a:off x="0" y="2538485"/>
            <a:ext cx="12192000" cy="1599063"/>
          </a:xfrm>
          <a:prstGeom prst="rect">
            <a:avLst/>
          </a:prstGeom>
          <a:solidFill>
            <a:srgbClr val="465F5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E9DC16-A361-4541-900D-E2C36CD4DD6C}"/>
              </a:ext>
            </a:extLst>
          </p:cNvPr>
          <p:cNvSpPr txBox="1"/>
          <p:nvPr/>
        </p:nvSpPr>
        <p:spPr>
          <a:xfrm>
            <a:off x="193343" y="1283944"/>
            <a:ext cx="6955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i="1" dirty="0">
                <a:solidFill>
                  <a:srgbClr val="658C5E"/>
                </a:solidFill>
              </a:rPr>
              <a:t>Welcome !!!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22AC1B-B3BA-40FF-8953-A4E2CFB8F88E}"/>
              </a:ext>
            </a:extLst>
          </p:cNvPr>
          <p:cNvSpPr txBox="1"/>
          <p:nvPr/>
        </p:nvSpPr>
        <p:spPr>
          <a:xfrm>
            <a:off x="-373038" y="2676296"/>
            <a:ext cx="95170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968524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7641CF-1040-45D2-948D-328C377DC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57"/>
            <a:ext cx="12192000" cy="812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B609EF-D882-48F7-9FB9-EF81521BC488}"/>
              </a:ext>
            </a:extLst>
          </p:cNvPr>
          <p:cNvSpPr txBox="1"/>
          <p:nvPr/>
        </p:nvSpPr>
        <p:spPr>
          <a:xfrm>
            <a:off x="664901" y="1134537"/>
            <a:ext cx="640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dirty="0"/>
              <a:t>Welcome !!!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D8BF49-515F-4471-9C3C-1442CA882F06}"/>
              </a:ext>
            </a:extLst>
          </p:cNvPr>
          <p:cNvSpPr txBox="1"/>
          <p:nvPr/>
        </p:nvSpPr>
        <p:spPr>
          <a:xfrm>
            <a:off x="1732462" y="2706576"/>
            <a:ext cx="3564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2774528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C0485D8-4693-45E8-81B3-4F8D1E67FCA2}"/>
              </a:ext>
            </a:extLst>
          </p:cNvPr>
          <p:cNvSpPr/>
          <p:nvPr/>
        </p:nvSpPr>
        <p:spPr>
          <a:xfrm>
            <a:off x="5902036" y="0"/>
            <a:ext cx="6289964" cy="6858000"/>
          </a:xfrm>
          <a:prstGeom prst="rect">
            <a:avLst/>
          </a:prstGeom>
          <a:solidFill>
            <a:srgbClr val="858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5E529-CACB-46D9-955F-D4C25E156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61914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81515A-46F8-4199-945A-179FE693EBF1}"/>
              </a:ext>
            </a:extLst>
          </p:cNvPr>
          <p:cNvSpPr txBox="1"/>
          <p:nvPr/>
        </p:nvSpPr>
        <p:spPr>
          <a:xfrm>
            <a:off x="5791200" y="350766"/>
            <a:ext cx="640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dirty="0"/>
              <a:t>Welcome !!!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31B9F6-5CEE-4DEB-9B15-9A15DEF8EF40}"/>
              </a:ext>
            </a:extLst>
          </p:cNvPr>
          <p:cNvSpPr txBox="1"/>
          <p:nvPr/>
        </p:nvSpPr>
        <p:spPr>
          <a:xfrm>
            <a:off x="7812629" y="1994057"/>
            <a:ext cx="3564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3291848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712A366-94B3-4C31-A2E6-1F7C2F1C5A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84B1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706526-A5A3-45C5-A0AE-FE2A071CA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13" y="0"/>
            <a:ext cx="619898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2552A1-20E3-4F49-95AA-31BA1594DB3E}"/>
              </a:ext>
            </a:extLst>
          </p:cNvPr>
          <p:cNvSpPr txBox="1"/>
          <p:nvPr/>
        </p:nvSpPr>
        <p:spPr>
          <a:xfrm>
            <a:off x="3867244" y="193624"/>
            <a:ext cx="671103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i="1" spc="300" dirty="0">
                <a:solidFill>
                  <a:schemeClr val="bg1"/>
                </a:solidFill>
              </a:rPr>
              <a:t>Welcome !!!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15B210-3EC5-4423-9CE7-B1EA97321BED}"/>
              </a:ext>
            </a:extLst>
          </p:cNvPr>
          <p:cNvSpPr txBox="1"/>
          <p:nvPr/>
        </p:nvSpPr>
        <p:spPr>
          <a:xfrm>
            <a:off x="7564015" y="2090381"/>
            <a:ext cx="37368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bg1"/>
                </a:solidFill>
              </a:rPr>
              <a:t>Happy Father’s Day</a:t>
            </a:r>
          </a:p>
        </p:txBody>
      </p:sp>
    </p:spTree>
    <p:extLst>
      <p:ext uri="{BB962C8B-B14F-4D97-AF65-F5344CB8AC3E}">
        <p14:creationId xmlns:p14="http://schemas.microsoft.com/office/powerpoint/2010/main" val="1193923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30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Yvon Prehn</dc:creator>
  <cp:lastModifiedBy>Yvon Prehn</cp:lastModifiedBy>
  <cp:revision>11</cp:revision>
  <dcterms:created xsi:type="dcterms:W3CDTF">2017-06-10T17:01:28Z</dcterms:created>
  <dcterms:modified xsi:type="dcterms:W3CDTF">2017-06-13T04:41:49Z</dcterms:modified>
</cp:coreProperties>
</file>