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70" r:id="rId4"/>
    <p:sldId id="271" r:id="rId5"/>
    <p:sldId id="272" r:id="rId6"/>
    <p:sldId id="273" r:id="rId7"/>
    <p:sldId id="276" r:id="rId8"/>
    <p:sldId id="277" r:id="rId9"/>
    <p:sldId id="274" r:id="rId10"/>
    <p:sldId id="278" r:id="rId11"/>
    <p:sldId id="28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33" autoAdjust="0"/>
  </p:normalViewPr>
  <p:slideViewPr>
    <p:cSldViewPr>
      <p:cViewPr>
        <p:scale>
          <a:sx n="66" d="100"/>
          <a:sy n="66" d="100"/>
        </p:scale>
        <p:origin x="-101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35631-D832-4BB6-B364-C46E5DC0FAC9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B7EFA-5063-44E4-9785-E245616408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B7EFA-5063-44E4-9785-E245616408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B7EFA-5063-44E4-9785-E245616408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373E4-CB6F-4FF8-9E07-B7C5E21DFDF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9FF2E-6E44-422C-A7D1-2747A274E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5181600"/>
            <a:ext cx="9144000" cy="533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8305800" cy="3429000"/>
          </a:xfrm>
        </p:spPr>
        <p:txBody>
          <a:bodyPr>
            <a:noAutofit/>
          </a:bodyPr>
          <a:lstStyle/>
          <a:p>
            <a:pPr algn="l"/>
            <a:r>
              <a:rPr lang="en-US" dirty="0" smtClean="0"/>
              <a:t>How to create </a:t>
            </a:r>
            <a:br>
              <a:rPr lang="en-US" dirty="0" smtClean="0"/>
            </a:br>
            <a:r>
              <a:rPr lang="en-US" dirty="0" smtClean="0"/>
              <a:t>and use a church communication survey</a:t>
            </a: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**</a:t>
            </a:r>
            <a:r>
              <a:rPr lang="en-US" sz="2800" dirty="0" smtClean="0"/>
              <a:t>–what channels does your church use to access your message?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 descr="Yvons pic, smallish, posturized, bigg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0520" y="5181600"/>
            <a:ext cx="753717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664246" y="5634335"/>
            <a:ext cx="2174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from</a:t>
            </a:r>
            <a:r>
              <a:rPr lang="en-US" sz="2400" b="1" dirty="0" err="1" smtClean="0">
                <a:solidFill>
                  <a:schemeClr val="accent1"/>
                </a:solidFill>
              </a:rPr>
              <a:t>yvon</a:t>
            </a:r>
            <a:r>
              <a:rPr lang="en-US" sz="2400" b="1" dirty="0" err="1" smtClean="0"/>
              <a:t>prehn</a:t>
            </a:r>
            <a:endParaRPr lang="en-US" sz="2400" b="1" dirty="0"/>
          </a:p>
        </p:txBody>
      </p:sp>
      <p:pic>
        <p:nvPicPr>
          <p:cNvPr id="1026" name="Picture 2" descr="MP900402908[1]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26954">
            <a:off x="5161003" y="447021"/>
            <a:ext cx="3713257" cy="278494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 &amp; Repeat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75" y="1609725"/>
            <a:ext cx="52578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Say THANK YOU!</a:t>
            </a:r>
          </a:p>
          <a:p>
            <a:r>
              <a:rPr lang="en-US" dirty="0" smtClean="0"/>
              <a:t>Pray for evaluation wisdom</a:t>
            </a:r>
          </a:p>
          <a:p>
            <a:r>
              <a:rPr lang="en-US" dirty="0" smtClean="0"/>
              <a:t>Draw conclusions</a:t>
            </a:r>
          </a:p>
          <a:p>
            <a:r>
              <a:rPr lang="en-US" dirty="0" smtClean="0"/>
              <a:t>Let people know results</a:t>
            </a:r>
          </a:p>
          <a:p>
            <a:r>
              <a:rPr lang="en-US" dirty="0" smtClean="0"/>
              <a:t>Let people know when action will be taken</a:t>
            </a:r>
          </a:p>
          <a:p>
            <a:r>
              <a:rPr lang="en-US" dirty="0" smtClean="0"/>
              <a:t>Plan when you will do it again!</a:t>
            </a:r>
            <a:endParaRPr lang="en-US" dirty="0"/>
          </a:p>
        </p:txBody>
      </p:sp>
      <p:pic>
        <p:nvPicPr>
          <p:cNvPr id="1032" name="Picture 8" descr="C:\Users\Paul Prehn\AppData\Local\Microsoft\Windows\Temporary Internet Files\Content.IE5\C1D7TM9Y\MP900443249[1].jpg"/>
          <p:cNvPicPr>
            <a:picLocks noChangeAspect="1" noChangeArrowheads="1"/>
          </p:cNvPicPr>
          <p:nvPr/>
        </p:nvPicPr>
        <p:blipFill>
          <a:blip r:embed="rId2" cstate="print"/>
          <a:srcRect r="26314"/>
          <a:stretch>
            <a:fillRect/>
          </a:stretch>
        </p:blipFill>
        <p:spPr bwMode="auto">
          <a:xfrm>
            <a:off x="5562600" y="2133600"/>
            <a:ext cx="3352800" cy="3024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562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sz="1800" dirty="0" smtClean="0"/>
              <a:t>Prov. 27:23 </a:t>
            </a:r>
            <a:r>
              <a:rPr lang="en-US" i="1" dirty="0" smtClean="0"/>
              <a:t>Be sure you know the condition of your flocks, give careful attention to your herds.</a:t>
            </a:r>
          </a:p>
          <a:p>
            <a:r>
              <a:rPr lang="en-US" sz="1800" dirty="0" smtClean="0"/>
              <a:t>John 21:16: </a:t>
            </a:r>
            <a:r>
              <a:rPr lang="en-US" i="1" dirty="0" smtClean="0"/>
              <a:t>Again Jesus said, "Simon son of John, do you truly love me?" </a:t>
            </a:r>
            <a:br>
              <a:rPr lang="en-US" i="1" dirty="0" smtClean="0"/>
            </a:br>
            <a:r>
              <a:rPr lang="en-US" i="1" dirty="0" smtClean="0"/>
              <a:t>      He answered, "Yes, Lord, you know that I love you." </a:t>
            </a:r>
            <a:br>
              <a:rPr lang="en-US" i="1" dirty="0" smtClean="0"/>
            </a:br>
            <a:r>
              <a:rPr lang="en-US" i="1" dirty="0" smtClean="0"/>
              <a:t>      Jesus said, "Take care of my sheep.</a:t>
            </a:r>
          </a:p>
          <a:p>
            <a:r>
              <a:rPr lang="en-US" dirty="0" smtClean="0"/>
              <a:t>When we take care of the flock the Lord has given us, we are obedient to our Lord and showing our love to him and our people.  </a:t>
            </a:r>
            <a:endParaRPr lang="en-US" dirty="0"/>
          </a:p>
        </p:txBody>
      </p:sp>
      <p:pic>
        <p:nvPicPr>
          <p:cNvPr id="1026" name="Picture 2" descr="C:\Users\Paul Prehn\AppData\Local\Microsoft\Windows\Temporary Internet Files\Content.IE5\I0TIHQL2\MP900409424[1].jpg"/>
          <p:cNvPicPr>
            <a:picLocks noChangeAspect="1" noChangeArrowheads="1"/>
          </p:cNvPicPr>
          <p:nvPr/>
        </p:nvPicPr>
        <p:blipFill>
          <a:blip r:embed="rId2" cstate="print"/>
          <a:srcRect l="47466" r="6966"/>
          <a:stretch>
            <a:fillRect/>
          </a:stretch>
        </p:blipFill>
        <p:spPr bwMode="auto">
          <a:xfrm>
            <a:off x="6172200" y="457200"/>
            <a:ext cx="2477941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our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521" y="1524001"/>
            <a:ext cx="4193879" cy="4800599"/>
          </a:xfrm>
        </p:spPr>
        <p:txBody>
          <a:bodyPr>
            <a:normAutofit/>
          </a:bodyPr>
          <a:lstStyle/>
          <a:p>
            <a:r>
              <a:rPr lang="en-US" dirty="0" smtClean="0"/>
              <a:t>We’ve been given the Words of eternal life.</a:t>
            </a:r>
          </a:p>
          <a:p>
            <a:r>
              <a:rPr lang="en-US" dirty="0" smtClean="0"/>
              <a:t>We have an audience in and outside the church we are responsible to reach</a:t>
            </a:r>
          </a:p>
          <a:p>
            <a:endParaRPr lang="en-US" dirty="0"/>
          </a:p>
        </p:txBody>
      </p:sp>
      <p:pic>
        <p:nvPicPr>
          <p:cNvPr id="1027" name="Picture 3" descr="C:\Users\Paul Prehn\AppData\Local\Microsoft\Windows\Temporary Internet Files\Content.IE5\U3YSZKL1\MP90040210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810000"/>
            <a:ext cx="3914775" cy="2608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of our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Communication options are exploding</a:t>
            </a:r>
          </a:p>
          <a:p>
            <a:r>
              <a:rPr lang="en-US" dirty="0" smtClean="0"/>
              <a:t>We tend to communicate in ways most comfortable to us</a:t>
            </a:r>
          </a:p>
          <a:p>
            <a:r>
              <a:rPr lang="en-US" dirty="0" smtClean="0"/>
              <a:t>We are used to making decisions for people</a:t>
            </a:r>
          </a:p>
          <a:p>
            <a:r>
              <a:rPr lang="en-US" dirty="0" smtClean="0"/>
              <a:t>We must remind ourselves we are servants</a:t>
            </a:r>
            <a:endParaRPr lang="en-US" dirty="0"/>
          </a:p>
        </p:txBody>
      </p:sp>
      <p:pic>
        <p:nvPicPr>
          <p:cNvPr id="2050" name="Picture 2" descr="C:\Users\Paul Prehn\AppData\Local\Microsoft\Windows\Temporary Internet Files\Content.IE5\KGIINIWQ\MP90044312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505200"/>
            <a:ext cx="1972665" cy="2955514"/>
          </a:xfrm>
          <a:prstGeom prst="rect">
            <a:avLst/>
          </a:prstGeom>
          <a:noFill/>
        </p:spPr>
      </p:pic>
      <p:pic>
        <p:nvPicPr>
          <p:cNvPr id="2051" name="Picture 3" descr="C:\Users\Paul Prehn\AppData\Local\Microsoft\Windows\Temporary Internet Files\Content.IE5\C1D7TM9Y\MP90039932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447800"/>
            <a:ext cx="2789237" cy="1858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4648200" cy="469211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PRAY, then discuss:</a:t>
            </a:r>
          </a:p>
          <a:p>
            <a:pPr lvl="1"/>
            <a:r>
              <a:rPr lang="en-US" dirty="0" smtClean="0"/>
              <a:t>What do you really need to know? </a:t>
            </a:r>
            <a:r>
              <a:rPr lang="en-US" i="1" dirty="0" smtClean="0">
                <a:solidFill>
                  <a:srgbClr val="FF0000"/>
                </a:solidFill>
              </a:rPr>
              <a:t>Facts, not opinion.</a:t>
            </a:r>
          </a:p>
          <a:p>
            <a:pPr lvl="1"/>
            <a:r>
              <a:rPr lang="en-US" dirty="0" smtClean="0"/>
              <a:t>Are you willing to change?</a:t>
            </a:r>
          </a:p>
          <a:p>
            <a:pPr lvl="1"/>
            <a:r>
              <a:rPr lang="en-US" dirty="0" smtClean="0"/>
              <a:t>Finances? </a:t>
            </a:r>
          </a:p>
          <a:p>
            <a:pPr lvl="1"/>
            <a:r>
              <a:rPr lang="en-US" dirty="0" smtClean="0"/>
              <a:t>When? </a:t>
            </a:r>
          </a:p>
          <a:p>
            <a:pPr lvl="1"/>
            <a:r>
              <a:rPr lang="en-US" dirty="0" smtClean="0"/>
              <a:t>Who is responsible for follow up?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If you can’t follow up, don’t ask until you can.</a:t>
            </a:r>
          </a:p>
        </p:txBody>
      </p:sp>
      <p:pic>
        <p:nvPicPr>
          <p:cNvPr id="3074" name="Picture 2" descr="C:\Users\Paul Prehn\AppData\Local\Microsoft\Windows\Temporary Internet Files\Content.IE5\FR4XH7JF\MP9003413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219200"/>
            <a:ext cx="3124200" cy="4378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Whole church or part of it</a:t>
            </a:r>
          </a:p>
          <a:p>
            <a:r>
              <a:rPr lang="en-US" dirty="0" smtClean="0"/>
              <a:t>Call and talk to a random list</a:t>
            </a:r>
          </a:p>
          <a:p>
            <a:r>
              <a:rPr lang="en-US" dirty="0" smtClean="0"/>
              <a:t>Use a Survey</a:t>
            </a:r>
          </a:p>
          <a:p>
            <a:pPr lvl="1"/>
            <a:r>
              <a:rPr lang="en-US" dirty="0" smtClean="0"/>
              <a:t>Written</a:t>
            </a:r>
          </a:p>
          <a:p>
            <a:pPr lvl="1"/>
            <a:r>
              <a:rPr lang="en-US" dirty="0" smtClean="0"/>
              <a:t>Online</a:t>
            </a:r>
          </a:p>
        </p:txBody>
      </p:sp>
      <p:pic>
        <p:nvPicPr>
          <p:cNvPr id="4099" name="Picture 3" descr="C:\Users\Paul Prehn\AppData\Local\Microsoft\Windows\Temporary Internet Files\Content.IE5\FR4XH7JF\MP90028934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429000"/>
            <a:ext cx="4403999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1148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Tips:</a:t>
            </a:r>
          </a:p>
          <a:p>
            <a:pPr lvl="1"/>
            <a:r>
              <a:rPr lang="en-US" dirty="0" smtClean="0"/>
              <a:t>State why doing it</a:t>
            </a:r>
          </a:p>
          <a:p>
            <a:pPr lvl="1"/>
            <a:r>
              <a:rPr lang="en-US" dirty="0" smtClean="0"/>
              <a:t>Pre-survey to localize options</a:t>
            </a:r>
          </a:p>
          <a:p>
            <a:pPr lvl="1"/>
            <a:r>
              <a:rPr lang="en-US" dirty="0" smtClean="0"/>
              <a:t>Check options only</a:t>
            </a:r>
          </a:p>
          <a:p>
            <a:pPr lvl="1"/>
            <a:r>
              <a:rPr lang="en-US" dirty="0" smtClean="0"/>
              <a:t>No ranking</a:t>
            </a:r>
          </a:p>
          <a:p>
            <a:pPr lvl="1"/>
            <a:r>
              <a:rPr lang="en-US" dirty="0" smtClean="0"/>
              <a:t>No opinions here</a:t>
            </a:r>
          </a:p>
          <a:p>
            <a:pPr lvl="1"/>
            <a:r>
              <a:rPr lang="en-US" dirty="0" smtClean="0"/>
              <a:t>Place for open ended comments</a:t>
            </a:r>
          </a:p>
        </p:txBody>
      </p:sp>
      <p:pic>
        <p:nvPicPr>
          <p:cNvPr id="4" name="Picture 3" descr="Survey with 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1295400"/>
            <a:ext cx="3300413" cy="514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Publisher creation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3810000" cy="4906963"/>
          </a:xfrm>
        </p:spPr>
        <p:txBody>
          <a:bodyPr/>
          <a:lstStyle/>
          <a:p>
            <a:r>
              <a:rPr lang="en-US" dirty="0" smtClean="0"/>
              <a:t>Postcard template works great</a:t>
            </a:r>
          </a:p>
          <a:p>
            <a:r>
              <a:rPr lang="en-US" dirty="0" smtClean="0"/>
              <a:t>For bulletin insert or cardstock</a:t>
            </a:r>
          </a:p>
          <a:p>
            <a:r>
              <a:rPr lang="en-US" dirty="0" smtClean="0"/>
              <a:t>Clear text: Arial or Arial Narrow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urvey with Pi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762000"/>
            <a:ext cx="3886200" cy="6054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important 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2" y="1447800"/>
            <a:ext cx="5410200" cy="4416425"/>
          </a:xfrm>
        </p:spPr>
        <p:txBody>
          <a:bodyPr/>
          <a:lstStyle/>
          <a:p>
            <a:r>
              <a:rPr lang="en-US" dirty="0" smtClean="0"/>
              <a:t>GET RESULTS</a:t>
            </a:r>
          </a:p>
          <a:p>
            <a:r>
              <a:rPr lang="en-US" dirty="0" smtClean="0"/>
              <a:t>Options</a:t>
            </a:r>
          </a:p>
          <a:p>
            <a:pPr lvl="1"/>
            <a:r>
              <a:rPr lang="en-US" dirty="0" smtClean="0"/>
              <a:t>Mail, ask to mail or return</a:t>
            </a:r>
          </a:p>
          <a:p>
            <a:pPr lvl="1"/>
            <a:r>
              <a:rPr lang="en-US" dirty="0" smtClean="0"/>
              <a:t>Hand out and turn in later</a:t>
            </a:r>
          </a:p>
          <a:p>
            <a:pPr lvl="1"/>
            <a:r>
              <a:rPr lang="en-US" dirty="0" smtClean="0"/>
              <a:t>Call &amp; interview</a:t>
            </a:r>
          </a:p>
          <a:p>
            <a:pPr lvl="1">
              <a:buNone/>
            </a:pPr>
            <a:r>
              <a:rPr lang="en-US" dirty="0" smtClean="0"/>
              <a:t>***Hand out and </a:t>
            </a:r>
          </a:p>
          <a:p>
            <a:pPr lvl="1">
              <a:buNone/>
            </a:pPr>
            <a:r>
              <a:rPr lang="en-US" dirty="0" smtClean="0"/>
              <a:t>IMMEDIATE RETURN***</a:t>
            </a:r>
          </a:p>
          <a:p>
            <a:pPr lvl="1"/>
            <a:endParaRPr lang="en-US" dirty="0"/>
          </a:p>
        </p:txBody>
      </p:sp>
      <p:pic>
        <p:nvPicPr>
          <p:cNvPr id="5128" name="Picture 8" descr="C:\Users\Paul Prehn\AppData\Local\Microsoft\Windows\Temporary Internet Files\Content.IE5\C1D7TM9Y\MP90042238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48400" y="2057400"/>
            <a:ext cx="2405509" cy="3575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On-line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105400" cy="4983163"/>
          </a:xfrm>
        </p:spPr>
        <p:txBody>
          <a:bodyPr/>
          <a:lstStyle/>
          <a:p>
            <a:r>
              <a:rPr lang="en-US" dirty="0" smtClean="0"/>
              <a:t>Poll Daddy</a:t>
            </a:r>
          </a:p>
          <a:p>
            <a:pPr lvl="1"/>
            <a:r>
              <a:rPr lang="en-US" dirty="0" smtClean="0"/>
              <a:t>Free and payment plans</a:t>
            </a:r>
          </a:p>
          <a:p>
            <a:pPr lvl="1"/>
            <a:r>
              <a:rPr lang="en-US" dirty="0" smtClean="0"/>
              <a:t>Very easy to use</a:t>
            </a:r>
          </a:p>
          <a:p>
            <a:pPr lvl="1"/>
            <a:r>
              <a:rPr lang="en-US" dirty="0" smtClean="0"/>
              <a:t>Super Easy to integrate into </a:t>
            </a:r>
            <a:r>
              <a:rPr lang="en-US" dirty="0" err="1" smtClean="0"/>
              <a:t>WordPress</a:t>
            </a:r>
            <a:endParaRPr lang="en-US" dirty="0" smtClean="0"/>
          </a:p>
          <a:p>
            <a:r>
              <a:rPr lang="en-US" dirty="0" smtClean="0"/>
              <a:t>See Demo</a:t>
            </a:r>
            <a:r>
              <a:rPr lang="en-US" dirty="0"/>
              <a:t> </a:t>
            </a:r>
            <a:r>
              <a:rPr lang="en-US" dirty="0" smtClean="0"/>
              <a:t>on: </a:t>
            </a:r>
          </a:p>
          <a:p>
            <a:pPr>
              <a:buNone/>
            </a:pPr>
            <a:r>
              <a:rPr lang="en-US" sz="1800" dirty="0" smtClean="0"/>
              <a:t>www.effectivechurchcom.com</a:t>
            </a:r>
          </a:p>
        </p:txBody>
      </p:sp>
      <p:pic>
        <p:nvPicPr>
          <p:cNvPr id="4" name="Picture 3" descr="Poll Daddy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657600"/>
            <a:ext cx="4613211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304</Words>
  <Application>Microsoft Office PowerPoint</Application>
  <PresentationFormat>On-screen Show (4:3)</PresentationFormat>
  <Paragraphs>64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How to create  and use a church communication survey **–what channels does your church use to access your message?</vt:lpstr>
      <vt:lpstr>The importance of our task</vt:lpstr>
      <vt:lpstr>Challenge of our task</vt:lpstr>
      <vt:lpstr>What to do</vt:lpstr>
      <vt:lpstr>Options</vt:lpstr>
      <vt:lpstr>Written Survey</vt:lpstr>
      <vt:lpstr>Publisher creation tips</vt:lpstr>
      <vt:lpstr>Most important thing</vt:lpstr>
      <vt:lpstr>On-line</vt:lpstr>
      <vt:lpstr>Respond &amp; Repeat </vt:lpstr>
      <vt:lpstr>Finally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Yvon Prehn</dc:creator>
  <cp:lastModifiedBy>Paul Prehn</cp:lastModifiedBy>
  <cp:revision>47</cp:revision>
  <dcterms:created xsi:type="dcterms:W3CDTF">2009-04-06T23:25:36Z</dcterms:created>
  <dcterms:modified xsi:type="dcterms:W3CDTF">2010-05-05T19:56:11Z</dcterms:modified>
</cp:coreProperties>
</file>